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5"/>
  </p:handout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78F2B46E-B5CB-7C46-81F3-335AEE33CC5F}" type="datetime1">
              <a:rPr lang="fr-FR"/>
              <a:pPr>
                <a:defRPr/>
              </a:pPr>
              <a:t>08/12/2015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C427745A-D634-8F47-8490-C5213E5E101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Accuei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1" descr="FFBB-PP-Accueil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1588"/>
            <a:ext cx="9144000" cy="683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685800" y="3878657"/>
            <a:ext cx="7772400" cy="1026704"/>
          </a:xfrm>
          <a:prstGeom prst="rect">
            <a:avLst/>
          </a:prstGeom>
        </p:spPr>
        <p:txBody>
          <a:bodyPr/>
          <a:lstStyle>
            <a:lvl1pPr>
              <a:defRPr sz="25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fr-FR" dirty="0" smtClean="0"/>
              <a:t>CLIQUEZ ET MODIFIEZ</a:t>
            </a:r>
            <a:br>
              <a:rPr lang="fr-FR" dirty="0" smtClean="0"/>
            </a:br>
            <a:r>
              <a:rPr lang="fr-FR" dirty="0" smtClean="0"/>
              <a:t>LE TITRE</a:t>
            </a:r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1" descr="FFBB-PP-Titre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1588"/>
            <a:ext cx="9144000" cy="683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re 1"/>
          <p:cNvSpPr>
            <a:spLocks noGrp="1"/>
          </p:cNvSpPr>
          <p:nvPr>
            <p:ph type="ctrTitle" hasCustomPrompt="1"/>
          </p:nvPr>
        </p:nvSpPr>
        <p:spPr>
          <a:xfrm>
            <a:off x="685800" y="2045802"/>
            <a:ext cx="7772400" cy="2022985"/>
          </a:xfrm>
          <a:prstGeom prst="rect">
            <a:avLst/>
          </a:prstGeom>
        </p:spPr>
        <p:txBody>
          <a:bodyPr anchor="ctr" anchorCtr="0"/>
          <a:lstStyle>
            <a:lvl1pPr>
              <a:defRPr sz="3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fr-FR" dirty="0" smtClean="0"/>
              <a:t>CLIQUEZ ET MODIFIEZ</a:t>
            </a:r>
            <a:br>
              <a:rPr lang="fr-FR" dirty="0" smtClean="0"/>
            </a:br>
            <a:r>
              <a:rPr lang="fr-FR" dirty="0" smtClean="0"/>
              <a:t>LE TITRE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122238" y="6453188"/>
            <a:ext cx="2133600" cy="26828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100">
                <a:ea typeface="Arial" charset="0"/>
                <a:cs typeface="Arial" charset="0"/>
              </a:defRPr>
            </a:lvl1pPr>
          </a:lstStyle>
          <a:p>
            <a:fld id="{0A5EA602-6A8A-2543-8691-6BC1437A0A33}" type="datetime1">
              <a:rPr lang="fr-FR"/>
              <a:pPr/>
              <a:t>08/12/2015</a:t>
            </a:fld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1"/>
          </p:nvPr>
        </p:nvSpPr>
        <p:spPr>
          <a:xfrm>
            <a:off x="6811963" y="6434138"/>
            <a:ext cx="2133600" cy="2873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ea typeface="Arial" charset="0"/>
                <a:cs typeface="Arial" charset="0"/>
              </a:defRPr>
            </a:lvl1pPr>
          </a:lstStyle>
          <a:p>
            <a:fld id="{9E3E3DBA-3A6F-4847-927A-4BC28AEA7939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1" descr="FFBB-PP-Textes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-4763"/>
            <a:ext cx="9144000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235753" y="236464"/>
            <a:ext cx="8671591" cy="417584"/>
          </a:xfrm>
          <a:prstGeom prst="rect">
            <a:avLst/>
          </a:prstGeom>
        </p:spPr>
        <p:txBody>
          <a:bodyPr vert="horz"/>
          <a:lstStyle>
            <a:lvl1pPr>
              <a:buNone/>
              <a:defRPr sz="2200" b="1" i="0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fr-FR" dirty="0" smtClean="0"/>
              <a:t>CLIQUEZ ET MODIFIEZ LE TITRE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4"/>
          </p:nvPr>
        </p:nvSpPr>
        <p:spPr>
          <a:xfrm>
            <a:off x="1374154" y="2821534"/>
            <a:ext cx="6395691" cy="3338688"/>
          </a:xfrm>
          <a:prstGeom prst="rect">
            <a:avLst/>
          </a:prstGeom>
        </p:spPr>
        <p:txBody>
          <a:bodyPr vert="horz"/>
          <a:lstStyle>
            <a:lvl1pPr>
              <a:defRPr sz="2200" b="0" i="0">
                <a:latin typeface="Arial"/>
                <a:cs typeface="Arial"/>
              </a:defRPr>
            </a:lvl1pPr>
            <a:lvl2pPr>
              <a:defRPr sz="2000" b="0" i="0">
                <a:latin typeface="Arial"/>
                <a:cs typeface="Arial"/>
              </a:defRPr>
            </a:lvl2pPr>
            <a:lvl3pPr>
              <a:defRPr sz="1800" b="0" i="0">
                <a:latin typeface="Arial"/>
                <a:cs typeface="Arial"/>
              </a:defRPr>
            </a:lvl3pPr>
            <a:lvl4pPr>
              <a:defRPr sz="1500" b="0" i="0">
                <a:latin typeface="Arial"/>
                <a:cs typeface="Arial"/>
              </a:defRPr>
            </a:lvl4pPr>
            <a:lvl5pPr>
              <a:defRPr sz="1500" b="0" i="0">
                <a:latin typeface="Arial"/>
                <a:cs typeface="Arial"/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5" hasCustomPrompt="1"/>
          </p:nvPr>
        </p:nvSpPr>
        <p:spPr>
          <a:xfrm>
            <a:off x="1374154" y="2296319"/>
            <a:ext cx="6395691" cy="487362"/>
          </a:xfrm>
          <a:prstGeom prst="rect">
            <a:avLst/>
          </a:prstGeom>
        </p:spPr>
        <p:txBody>
          <a:bodyPr vert="horz"/>
          <a:lstStyle>
            <a:lvl1pPr>
              <a:buNone/>
              <a:defRPr sz="2500" b="1" i="0">
                <a:latin typeface="Arial"/>
                <a:cs typeface="Arial"/>
              </a:defRPr>
            </a:lvl1pPr>
          </a:lstStyle>
          <a:p>
            <a:pPr lvl="0"/>
            <a:r>
              <a:rPr lang="fr-FR" dirty="0" smtClean="0"/>
              <a:t>CLIQUEZ ET MODIFIEZ LE TITRE</a:t>
            </a:r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6"/>
          </p:nvPr>
        </p:nvSpPr>
        <p:spPr>
          <a:xfrm>
            <a:off x="122238" y="6453188"/>
            <a:ext cx="2133600" cy="26828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100">
                <a:ea typeface="Arial" charset="0"/>
                <a:cs typeface="Arial" charset="0"/>
              </a:defRPr>
            </a:lvl1pPr>
          </a:lstStyle>
          <a:p>
            <a:fld id="{7753CC7E-E4E9-7B47-B894-0FA8B4BAD949}" type="datetime1">
              <a:rPr lang="fr-FR"/>
              <a:pPr/>
              <a:t>08/12/2015</a:t>
            </a:fld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7"/>
          </p:nvPr>
        </p:nvSpPr>
        <p:spPr>
          <a:xfrm>
            <a:off x="6811963" y="6434138"/>
            <a:ext cx="2133600" cy="2873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ea typeface="Arial" charset="0"/>
                <a:cs typeface="Arial" charset="0"/>
              </a:defRPr>
            </a:lvl1pPr>
          </a:lstStyle>
          <a:p>
            <a:fld id="{DB25BE26-4CAA-9546-B796-F4EF15F1C432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FFBB-PP-Textes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1588"/>
            <a:ext cx="9144000" cy="683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122238" y="6453188"/>
            <a:ext cx="2133600" cy="26828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100">
                <a:ea typeface="Arial" charset="0"/>
                <a:cs typeface="Arial" charset="0"/>
              </a:defRPr>
            </a:lvl1pPr>
          </a:lstStyle>
          <a:p>
            <a:fld id="{43F13A5A-DA6E-864D-B2C4-B33A0D429EFD}" type="datetime1">
              <a:rPr lang="fr-FR"/>
              <a:pPr/>
              <a:t>08/12/2015</a:t>
            </a:fld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1"/>
          </p:nvPr>
        </p:nvSpPr>
        <p:spPr>
          <a:xfrm>
            <a:off x="6811963" y="6434138"/>
            <a:ext cx="2133600" cy="2873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ea typeface="Arial" charset="0"/>
                <a:cs typeface="Arial" charset="0"/>
              </a:defRPr>
            </a:lvl1pPr>
          </a:lstStyle>
          <a:p>
            <a:fld id="{610F9B9E-1087-9E43-8D8B-ECC799423626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1" descr="FFBB-PP-Fin.jpg"/>
          <p:cNvPicPr>
            <a:picLocks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-7938" y="0"/>
            <a:ext cx="9178926" cy="687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oneTexte 4"/>
          <p:cNvSpPr txBox="1"/>
          <p:nvPr userDrawn="1"/>
        </p:nvSpPr>
        <p:spPr>
          <a:xfrm>
            <a:off x="2343750" y="5948619"/>
            <a:ext cx="4456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 smtClean="0">
                <a:solidFill>
                  <a:srgbClr val="FFFFFF"/>
                </a:solidFill>
              </a:rPr>
              <a:t>117 RUE DU CHÂTEAU DES RENTIERS - 75013 PARIS</a:t>
            </a:r>
          </a:p>
          <a:p>
            <a:pPr algn="ctr"/>
            <a:r>
              <a:rPr lang="fr-FR" sz="900" dirty="0" smtClean="0">
                <a:solidFill>
                  <a:srgbClr val="FFFFFF"/>
                </a:solidFill>
              </a:rPr>
              <a:t>T 01 53 94 25 54 - F 01 53 94 26 85</a:t>
            </a:r>
            <a:endParaRPr lang="fr-FR" sz="9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dk1" tx1="lt1" bg2="dk2" tx2="lt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re 1"/>
          <p:cNvSpPr>
            <a:spLocks noGrp="1"/>
          </p:cNvSpPr>
          <p:nvPr>
            <p:ph type="ctrTitle"/>
          </p:nvPr>
        </p:nvSpPr>
        <p:spPr bwMode="auto">
          <a:xfrm>
            <a:off x="685800" y="3878263"/>
            <a:ext cx="7772400" cy="102711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>
              <a:latin typeface="FFBB v1" charset="0"/>
              <a:ea typeface="FFBB v1" charset="0"/>
              <a:cs typeface="FFBB v1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ModelFFBB-Arial">
  <a:themeElements>
    <a:clrScheme name="FFBB 1">
      <a:dk1>
        <a:srgbClr val="FFFFFF"/>
      </a:dk1>
      <a:lt1>
        <a:srgbClr val="9B9C9E"/>
      </a:lt1>
      <a:dk2>
        <a:srgbClr val="00378A"/>
      </a:dk2>
      <a:lt2>
        <a:srgbClr val="E1001A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ModelFFBB-Arial</Template>
  <TotalTime>0</TotalTime>
  <Words>0</Words>
  <Application>Microsoft Office PowerPoint</Application>
  <PresentationFormat>Affichage à l'écran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ModelFFBB-Arial</vt:lpstr>
      <vt:lpstr>Diapositive 1</vt:lpstr>
      <vt:lpstr>Diapositive 2</vt:lpstr>
      <vt:lpstr>Diapositive 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Amandine ROBIN</dc:creator>
  <cp:lastModifiedBy>Amandine ROBIN</cp:lastModifiedBy>
  <cp:revision>1</cp:revision>
  <dcterms:created xsi:type="dcterms:W3CDTF">2015-12-08T13:55:26Z</dcterms:created>
  <dcterms:modified xsi:type="dcterms:W3CDTF">2015-12-08T13:55:58Z</dcterms:modified>
</cp:coreProperties>
</file>